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4" r:id="rId7"/>
    <p:sldId id="273" r:id="rId8"/>
    <p:sldId id="265" r:id="rId9"/>
    <p:sldId id="260" r:id="rId10"/>
    <p:sldId id="266" r:id="rId11"/>
    <p:sldId id="269" r:id="rId12"/>
    <p:sldId id="261" r:id="rId13"/>
    <p:sldId id="267" r:id="rId14"/>
    <p:sldId id="274" r:id="rId15"/>
    <p:sldId id="262" r:id="rId16"/>
    <p:sldId id="270" r:id="rId17"/>
    <p:sldId id="263" r:id="rId18"/>
    <p:sldId id="268" r:id="rId19"/>
    <p:sldId id="275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admin/star/" TargetMode="External"/><Relationship Id="rId2" Type="http://schemas.openxmlformats.org/officeDocument/2006/relationships/hyperlink" Target="https://mn.gov/deed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uars.org/" TargetMode="External"/><Relationship Id="rId2" Type="http://schemas.openxmlformats.org/officeDocument/2006/relationships/hyperlink" Target="https://account.allinahealth.org/services/18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cacycling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forhome.org/" TargetMode="External"/><Relationship Id="rId2" Type="http://schemas.openxmlformats.org/officeDocument/2006/relationships/hyperlink" Target="https://mn.gov/admin/sta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n.gov/deed/job-seekers/disabilities/find-vr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23E1D-A4AE-89CC-ECBD-E8FA1CA99C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AT- Knowing the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AF4A0-CE2C-927C-C2DE-279B4ECF6E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Joan Breslin Larson M.Ed.</a:t>
            </a:r>
          </a:p>
          <a:p>
            <a:r>
              <a:rPr lang="en-US" dirty="0"/>
              <a:t>Breslin Larson and Associates</a:t>
            </a:r>
          </a:p>
          <a:p>
            <a:r>
              <a:rPr lang="en-US" dirty="0"/>
              <a:t>joanbreslinlarson@gmail.com</a:t>
            </a:r>
          </a:p>
        </p:txBody>
      </p:sp>
    </p:spTree>
    <p:extLst>
      <p:ext uri="{BB962C8B-B14F-4D97-AF65-F5344CB8AC3E}">
        <p14:creationId xmlns:p14="http://schemas.microsoft.com/office/powerpoint/2010/main" val="3088143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407E-A382-B49D-D6F3-1015B3FE5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find devices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08C47-B930-2E8A-2185-2D39BFE70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57350"/>
            <a:ext cx="8915400" cy="3777622"/>
          </a:xfrm>
        </p:spPr>
        <p:txBody>
          <a:bodyPr>
            <a:normAutofit/>
          </a:bodyPr>
          <a:lstStyle/>
          <a:p>
            <a:r>
              <a:rPr lang="en-US" sz="3200" dirty="0"/>
              <a:t>At a regular store</a:t>
            </a:r>
          </a:p>
          <a:p>
            <a:r>
              <a:rPr lang="en-US" sz="3200" dirty="0"/>
              <a:t>On Amazon or other online stores</a:t>
            </a:r>
          </a:p>
          <a:p>
            <a:r>
              <a:rPr lang="en-US" sz="3200" dirty="0"/>
              <a:t>From specialty providers</a:t>
            </a:r>
          </a:p>
        </p:txBody>
      </p:sp>
    </p:spTree>
    <p:extLst>
      <p:ext uri="{BB962C8B-B14F-4D97-AF65-F5344CB8AC3E}">
        <p14:creationId xmlns:p14="http://schemas.microsoft.com/office/powerpoint/2010/main" val="1872675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cho Dot (3Rd Gen, 2018 Release) - Smart Speaker With Alexa - Charcoal">
            <a:extLst>
              <a:ext uri="{FF2B5EF4-FFF2-40B4-BE49-F238E27FC236}">
                <a16:creationId xmlns:a16="http://schemas.microsoft.com/office/drawing/2014/main" id="{80126E9C-32A2-D8ED-D982-6322A4D7EB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08" y="636587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ork with built up handle">
            <a:extLst>
              <a:ext uri="{FF2B5EF4-FFF2-40B4-BE49-F238E27FC236}">
                <a16:creationId xmlns:a16="http://schemas.microsoft.com/office/drawing/2014/main" id="{7D734047-BC16-D124-F387-094994984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341" y="766916"/>
            <a:ext cx="3559277" cy="2669458"/>
          </a:xfrm>
          <a:prstGeom prst="rect">
            <a:avLst/>
          </a:prstGeom>
        </p:spPr>
      </p:pic>
      <p:pic>
        <p:nvPicPr>
          <p:cNvPr id="7" name="Picture 6" descr="cutting board with supports to hold food in place">
            <a:extLst>
              <a:ext uri="{FF2B5EF4-FFF2-40B4-BE49-F238E27FC236}">
                <a16:creationId xmlns:a16="http://schemas.microsoft.com/office/drawing/2014/main" id="{05A9529F-CC00-C4B1-DF1F-5A67DFC8B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2762" y="3563068"/>
            <a:ext cx="3544460" cy="2658345"/>
          </a:xfrm>
          <a:prstGeom prst="rect">
            <a:avLst/>
          </a:prstGeom>
        </p:spPr>
      </p:pic>
      <p:pic>
        <p:nvPicPr>
          <p:cNvPr id="2054" name="Picture 6" descr="Medline Shower Chair Bath Bench With Back, Height Adjustable, Supports Up To 400 Lbs, Gray">
            <a:extLst>
              <a:ext uri="{FF2B5EF4-FFF2-40B4-BE49-F238E27FC236}">
                <a16:creationId xmlns:a16="http://schemas.microsoft.com/office/drawing/2014/main" id="{33E82D3B-1573-B719-30B9-4E98E2DFA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2" y="3706762"/>
            <a:ext cx="2471354" cy="247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0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9E608-F0A8-49D7-FF0D-9CC7EB892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92FE9-16EA-56D2-C29E-049A0C931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Time and Task management</a:t>
            </a:r>
          </a:p>
          <a:p>
            <a:r>
              <a:rPr lang="en-US" sz="3200" dirty="0"/>
              <a:t>Computer access</a:t>
            </a:r>
          </a:p>
          <a:p>
            <a:r>
              <a:rPr lang="en-US" sz="3200" dirty="0"/>
              <a:t>Environmental adaptations</a:t>
            </a:r>
          </a:p>
          <a:p>
            <a:r>
              <a:rPr lang="en-US" sz="3200" dirty="0"/>
              <a:t>Communication supports</a:t>
            </a:r>
          </a:p>
        </p:txBody>
      </p:sp>
    </p:spTree>
    <p:extLst>
      <p:ext uri="{BB962C8B-B14F-4D97-AF65-F5344CB8AC3E}">
        <p14:creationId xmlns:p14="http://schemas.microsoft.com/office/powerpoint/2010/main" val="2437387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eyboard and mouse alternatives and adaptations | AbilityNet">
            <a:extLst>
              <a:ext uri="{FF2B5EF4-FFF2-40B4-BE49-F238E27FC236}">
                <a16:creationId xmlns:a16="http://schemas.microsoft.com/office/drawing/2014/main" id="{854FFC35-E276-23C1-C52B-D74DFF202B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33" y="231416"/>
            <a:ext cx="4047896" cy="269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est Trackballs">
            <a:extLst>
              <a:ext uri="{FF2B5EF4-FFF2-40B4-BE49-F238E27FC236}">
                <a16:creationId xmlns:a16="http://schemas.microsoft.com/office/drawing/2014/main" id="{C521CB2C-C3CF-DA7C-12D1-A5A295569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787" y="3932903"/>
            <a:ext cx="3839802" cy="21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pple Watch SE GPS 40mm Starlight Aluminum Case With Starlight Sport Band - M/L">
            <a:extLst>
              <a:ext uri="{FF2B5EF4-FFF2-40B4-BE49-F238E27FC236}">
                <a16:creationId xmlns:a16="http://schemas.microsoft.com/office/drawing/2014/main" id="{694DE461-B5D8-F1A3-89A1-0C9553F9B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391" y="3518873"/>
            <a:ext cx="20002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blenet Powerlink 4 10010701">
            <a:extLst>
              <a:ext uri="{FF2B5EF4-FFF2-40B4-BE49-F238E27FC236}">
                <a16:creationId xmlns:a16="http://schemas.microsoft.com/office/drawing/2014/main" id="{BADE575B-6669-A573-725A-D2FB05157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092" y="456892"/>
            <a:ext cx="2972107" cy="297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532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E540-660B-735B-C9FC-DC353B8B7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law supports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3E374-B3F4-1D58-CFAD-ACA8F2672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Americans with Disabilities Act</a:t>
            </a:r>
          </a:p>
          <a:p>
            <a:r>
              <a:rPr lang="en-US" sz="3200" dirty="0">
                <a:hlinkClick r:id="rId2"/>
              </a:rPr>
              <a:t>Minnesota Department of Employment and Economic Development (DEED) / Minnesota Department of Employment and Economic Development (mn.gov)</a:t>
            </a:r>
            <a:endParaRPr lang="en-US" sz="3200" dirty="0"/>
          </a:p>
          <a:p>
            <a:r>
              <a:rPr lang="en-US" sz="3200" dirty="0">
                <a:hlinkClick r:id="rId3"/>
              </a:rPr>
              <a:t>Minnesota STAR Program - A System of Technology to Achieve Results / STAR (mn.gov)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8702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FB412-1666-42A3-AEAB-0FB7B7751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07B3A-6B29-7F69-F2FF-A59D2779A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666875"/>
            <a:ext cx="9132887" cy="400622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Voice output devices (simple to complex)</a:t>
            </a:r>
          </a:p>
          <a:p>
            <a:pPr lvl="1"/>
            <a:r>
              <a:rPr lang="en-US" sz="3000" dirty="0"/>
              <a:t>Picture communication</a:t>
            </a:r>
          </a:p>
          <a:p>
            <a:pPr lvl="1"/>
            <a:r>
              <a:rPr lang="en-US" sz="3000" dirty="0"/>
              <a:t>Single switch</a:t>
            </a:r>
          </a:p>
          <a:p>
            <a:pPr lvl="1"/>
            <a:r>
              <a:rPr lang="en-US" sz="3000" dirty="0"/>
              <a:t>Multiple message</a:t>
            </a:r>
          </a:p>
          <a:p>
            <a:r>
              <a:rPr lang="en-US" sz="3200" dirty="0"/>
              <a:t>Think about	</a:t>
            </a:r>
          </a:p>
          <a:p>
            <a:pPr lvl="1"/>
            <a:r>
              <a:rPr lang="en-US" sz="3000" dirty="0"/>
              <a:t>Size matters</a:t>
            </a:r>
          </a:p>
          <a:p>
            <a:pPr lvl="1"/>
            <a:r>
              <a:rPr lang="en-US" sz="3000" dirty="0"/>
              <a:t>Voice matters</a:t>
            </a:r>
          </a:p>
          <a:p>
            <a:pPr lvl="1"/>
            <a:endParaRPr lang="en-US" sz="3000" dirty="0"/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47223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ull">
            <a:extLst>
              <a:ext uri="{FF2B5EF4-FFF2-40B4-BE49-F238E27FC236}">
                <a16:creationId xmlns:a16="http://schemas.microsoft.com/office/drawing/2014/main" id="{C158C78C-362F-25EE-FCDC-53487B9855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48" y="708640"/>
            <a:ext cx="3198750" cy="241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014F1CE2-DAA0-21F7-E51E-DA5B5B10F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56818"/>
            <a:ext cx="3301181" cy="33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IGmack">
            <a:extLst>
              <a:ext uri="{FF2B5EF4-FFF2-40B4-BE49-F238E27FC236}">
                <a16:creationId xmlns:a16="http://schemas.microsoft.com/office/drawing/2014/main" id="{9C450311-2C14-149E-EC17-C356CFD04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581640"/>
            <a:ext cx="45148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178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4289C-2BE1-B7C9-42C4-FE2C4C20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E1F73-35BD-7118-80E4-07E92C619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Switches</a:t>
            </a:r>
          </a:p>
          <a:p>
            <a:r>
              <a:rPr lang="en-US" sz="3200" dirty="0"/>
              <a:t>Adapted sports equipment</a:t>
            </a:r>
          </a:p>
          <a:p>
            <a:pPr lvl="1"/>
            <a:r>
              <a:rPr lang="en-US" sz="3200" dirty="0"/>
              <a:t>Commercial</a:t>
            </a:r>
          </a:p>
          <a:p>
            <a:pPr lvl="1"/>
            <a:r>
              <a:rPr lang="en-US" sz="3200" dirty="0"/>
              <a:t>Home made</a:t>
            </a:r>
          </a:p>
          <a:p>
            <a:r>
              <a:rPr lang="en-US" sz="3200" dirty="0"/>
              <a:t>Adapted sports leagues/inclusive sports leagues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98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nd tricycle&#10;">
            <a:extLst>
              <a:ext uri="{FF2B5EF4-FFF2-40B4-BE49-F238E27FC236}">
                <a16:creationId xmlns:a16="http://schemas.microsoft.com/office/drawing/2014/main" id="{D05D88DB-14AC-DF37-FCD3-078463F33B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65125"/>
            <a:ext cx="2476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 basketball players using wheelchairs">
            <a:extLst>
              <a:ext uri="{FF2B5EF4-FFF2-40B4-BE49-F238E27FC236}">
                <a16:creationId xmlns:a16="http://schemas.microsoft.com/office/drawing/2014/main" id="{BF6EEDD9-738E-DC2A-46BD-C442A9354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410" y="3608070"/>
            <a:ext cx="24003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igh Roller, adaptive dice roller&#10;">
            <a:extLst>
              <a:ext uri="{FF2B5EF4-FFF2-40B4-BE49-F238E27FC236}">
                <a16:creationId xmlns:a16="http://schemas.microsoft.com/office/drawing/2014/main" id="{C6297FB6-5F11-71F1-C638-3E8573A14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378" y="360807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witch Spinner">
            <a:extLst>
              <a:ext uri="{FF2B5EF4-FFF2-40B4-BE49-F238E27FC236}">
                <a16:creationId xmlns:a16="http://schemas.microsoft.com/office/drawing/2014/main" id="{14C119FA-5798-A76C-7C32-A4EC1BA83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8067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alari comes up to her knees lifting the ball up in front of her. She is playing beep baseball">
            <a:extLst>
              <a:ext uri="{FF2B5EF4-FFF2-40B4-BE49-F238E27FC236}">
                <a16:creationId xmlns:a16="http://schemas.microsoft.com/office/drawing/2014/main" id="{00D7E4C4-2E5F-4EE4-483C-C750A6A29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010" y="114681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480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1C5B4-012B-CC6A-B399-730C6C6B3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Recreation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9EAD-758E-AB28-0781-D193406BC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Adaptive sports and recreation | Allina Health</a:t>
            </a:r>
            <a:r>
              <a:rPr lang="en-US" sz="2400" dirty="0"/>
              <a:t> (Courage Kenney)</a:t>
            </a:r>
          </a:p>
          <a:p>
            <a:pPr marL="0" indent="0">
              <a:buNone/>
            </a:pPr>
            <a:r>
              <a:rPr lang="en-US" sz="2400" dirty="0"/>
              <a:t>Local parks and recreation programs</a:t>
            </a:r>
          </a:p>
          <a:p>
            <a:pPr marL="0" indent="0">
              <a:buNone/>
            </a:pPr>
            <a:r>
              <a:rPr lang="en-US" sz="2400" dirty="0"/>
              <a:t>Special Olympics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ARS (nuars.org)</a:t>
            </a:r>
            <a:r>
              <a:rPr lang="en-US" sz="2400" dirty="0"/>
              <a:t> (Brown County) </a:t>
            </a: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Twin Cities Adaptive Cycling (tcacycling.org)</a:t>
            </a:r>
            <a:r>
              <a:rPr lang="en-US" sz="2400" dirty="0"/>
              <a:t> (opening up for spring in June)</a:t>
            </a:r>
          </a:p>
        </p:txBody>
      </p:sp>
    </p:spTree>
    <p:extLst>
      <p:ext uri="{BB962C8B-B14F-4D97-AF65-F5344CB8AC3E}">
        <p14:creationId xmlns:p14="http://schemas.microsoft.com/office/powerpoint/2010/main" val="343771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8EA8D-4828-9F33-EBDF-B7E71203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this discussion…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0392B-2AD1-2A9E-6D30-C19D87B3C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7394" y="1582994"/>
            <a:ext cx="9007218" cy="4328228"/>
          </a:xfrm>
        </p:spPr>
        <p:txBody>
          <a:bodyPr/>
          <a:lstStyle/>
          <a:p>
            <a:r>
              <a:rPr lang="en-US" sz="3200" dirty="0"/>
              <a:t>Conversation is welcome!</a:t>
            </a:r>
          </a:p>
          <a:p>
            <a:r>
              <a:rPr lang="en-US" sz="3200" dirty="0"/>
              <a:t>Share your resources and ideas</a:t>
            </a:r>
          </a:p>
          <a:p>
            <a:r>
              <a:rPr lang="en-US" sz="3200" dirty="0"/>
              <a:t>We cannot problem solve individual cases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04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B8B0-4D4F-2B2F-AC2F-0A48B4FDF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Minnesota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76CFA-31A7-7F94-534D-C85C35B62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8437" y="1834826"/>
            <a:ext cx="9632285" cy="3777622"/>
          </a:xfrm>
        </p:spPr>
        <p:txBody>
          <a:bodyPr>
            <a:noAutofit/>
          </a:bodyPr>
          <a:lstStyle/>
          <a:p>
            <a:r>
              <a:rPr lang="en-US" sz="2400" dirty="0"/>
              <a:t>Minnesota STAR Program </a:t>
            </a:r>
            <a:r>
              <a:rPr lang="en-US" sz="2400" dirty="0">
                <a:hlinkClick r:id="rId2"/>
              </a:rPr>
              <a:t>Minnesota STAR Program - A System of Technology to Achieve Results / STAR (mn.gov)</a:t>
            </a:r>
            <a:r>
              <a:rPr lang="en-US" sz="2400" dirty="0"/>
              <a:t> </a:t>
            </a:r>
          </a:p>
          <a:p>
            <a:r>
              <a:rPr lang="en-US" sz="2400" dirty="0"/>
              <a:t>SIMON Technology Center, Pacer.org</a:t>
            </a:r>
          </a:p>
          <a:p>
            <a:r>
              <a:rPr lang="en-US" sz="2400" dirty="0"/>
              <a:t>Technology for Home </a:t>
            </a:r>
            <a:r>
              <a:rPr lang="en-US" sz="2400" dirty="0">
                <a:hlinkClick r:id="rId3"/>
              </a:rPr>
              <a:t>Technology for HOME – Healthy Outcomes Maximized for Everyone</a:t>
            </a:r>
            <a:endParaRPr lang="en-US" sz="2400" dirty="0"/>
          </a:p>
          <a:p>
            <a:r>
              <a:rPr lang="en-US" sz="2400" dirty="0"/>
              <a:t>Minnesota Department of Education (Kursten </a:t>
            </a:r>
            <a:r>
              <a:rPr lang="en-US" sz="2400" dirty="0" err="1"/>
              <a:t>Dubbels</a:t>
            </a:r>
            <a:r>
              <a:rPr lang="en-US" sz="2400" dirty="0"/>
              <a:t> is AT Specialist)</a:t>
            </a:r>
          </a:p>
          <a:p>
            <a:r>
              <a:rPr lang="en-US" sz="2400" dirty="0"/>
              <a:t>Vocational Rehab Services </a:t>
            </a:r>
            <a:r>
              <a:rPr lang="en-US" sz="2400" dirty="0">
                <a:hlinkClick r:id="rId4"/>
              </a:rPr>
              <a:t>Find a Vocational Rehabilitation Services Office / Minnesota Department of Employment and Economic Development (mn.gov)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3422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D2BD-3425-0905-0826-EED8734B3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Assistive Technology (AT)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0335E-6230-3AEE-2CD5-A3CF011E0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Defined in federal and state law</a:t>
            </a:r>
          </a:p>
          <a:p>
            <a:r>
              <a:rPr lang="en-US" sz="3200" dirty="0"/>
              <a:t>ANYTHING that supports, maintains, increases the independence of a person with a disability</a:t>
            </a:r>
          </a:p>
          <a:p>
            <a:r>
              <a:rPr lang="en-US" sz="3200" dirty="0"/>
              <a:t>The services that support the selection, acquisition and use of an AT devic</a:t>
            </a:r>
            <a:r>
              <a:rPr lang="en-US" sz="3000" dirty="0"/>
              <a:t>e</a:t>
            </a:r>
          </a:p>
          <a:p>
            <a:pPr lvl="1"/>
            <a:r>
              <a:rPr lang="en-US" sz="2800" dirty="0"/>
              <a:t>Training, maintenance, repair, etc.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718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83CC1-DAA5-7F64-FF38-5417530B1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can be used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252C3-1614-1DE9-5015-B162196DF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1562" y="1540189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Education, to support access to the curriculum</a:t>
            </a:r>
          </a:p>
          <a:p>
            <a:r>
              <a:rPr lang="en-US" sz="3200" dirty="0"/>
              <a:t>Daily living, to support independence</a:t>
            </a:r>
          </a:p>
          <a:p>
            <a:r>
              <a:rPr lang="en-US" sz="3200" dirty="0"/>
              <a:t>Work, to support completion of work activities</a:t>
            </a:r>
          </a:p>
          <a:p>
            <a:r>
              <a:rPr lang="en-US" sz="3200" dirty="0"/>
              <a:t>Communication</a:t>
            </a:r>
          </a:p>
          <a:p>
            <a:r>
              <a:rPr lang="en-US" sz="3200" dirty="0"/>
              <a:t>Recreational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75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61D11-04FC-5FCD-8B55-827DF55C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87D69-F316-7B9E-4036-2DF80493D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625" y="1600200"/>
            <a:ext cx="9170987" cy="4311022"/>
          </a:xfrm>
        </p:spPr>
        <p:txBody>
          <a:bodyPr/>
          <a:lstStyle/>
          <a:p>
            <a:r>
              <a:rPr lang="en-US" sz="3200" dirty="0"/>
              <a:t>Spell check</a:t>
            </a:r>
          </a:p>
          <a:p>
            <a:r>
              <a:rPr lang="en-US" sz="3200" dirty="0"/>
              <a:t>Word prediction</a:t>
            </a:r>
          </a:p>
          <a:p>
            <a:r>
              <a:rPr lang="en-US" sz="3200" dirty="0"/>
              <a:t>Laptop</a:t>
            </a:r>
          </a:p>
          <a:p>
            <a:r>
              <a:rPr lang="en-US" sz="3200" dirty="0"/>
              <a:t>Pencil grip</a:t>
            </a:r>
          </a:p>
          <a:p>
            <a:r>
              <a:rPr lang="en-US" sz="3200" dirty="0"/>
              <a:t>Calculator</a:t>
            </a:r>
          </a:p>
          <a:p>
            <a:r>
              <a:rPr lang="en-US" sz="3200" dirty="0"/>
              <a:t>Switches</a:t>
            </a:r>
          </a:p>
          <a:p>
            <a:r>
              <a:rPr lang="en-US" sz="3200" dirty="0"/>
              <a:t>Computer input devices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79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3321F-20D1-E3D0-F1E2-70DF5B299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450" y="214535"/>
            <a:ext cx="8911687" cy="1280890"/>
          </a:xfrm>
        </p:spPr>
        <p:txBody>
          <a:bodyPr/>
          <a:lstStyle/>
          <a:p>
            <a:r>
              <a:rPr lang="en-US" dirty="0"/>
              <a:t>Education considerations (birth – transition)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188E1-212D-5F1A-BDE1-6B534773B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836" y="1638300"/>
            <a:ext cx="9793289" cy="3777622"/>
          </a:xfrm>
        </p:spPr>
        <p:txBody>
          <a:bodyPr>
            <a:noAutofit/>
          </a:bodyPr>
          <a:lstStyle/>
          <a:p>
            <a:r>
              <a:rPr lang="en-US" sz="2800" dirty="0"/>
              <a:t>IEP Teams MUST consider whether the student requires AT devices and services to access the curriculum</a:t>
            </a:r>
          </a:p>
          <a:p>
            <a:r>
              <a:rPr lang="en-US" sz="2800" dirty="0"/>
              <a:t>IFSP Teams consider parent’s dreams for children served under Part C</a:t>
            </a:r>
          </a:p>
          <a:p>
            <a:r>
              <a:rPr lang="en-US" sz="2800" dirty="0"/>
              <a:t>Schools must provide AT determined by IEP Team to be necessary</a:t>
            </a:r>
          </a:p>
          <a:p>
            <a:r>
              <a:rPr lang="en-US" sz="2800" dirty="0"/>
              <a:t>Schools can, with parental permission, access MA funds for some AT devices</a:t>
            </a:r>
          </a:p>
          <a:p>
            <a:r>
              <a:rPr lang="en-US" sz="2800" dirty="0"/>
              <a:t>Devices paid for with MA funds belong to the student</a:t>
            </a:r>
          </a:p>
          <a:p>
            <a:r>
              <a:rPr lang="en-US" sz="2800" dirty="0"/>
              <a:t>IDEA services stop when student graduates</a:t>
            </a:r>
          </a:p>
        </p:txBody>
      </p:sp>
    </p:spTree>
    <p:extLst>
      <p:ext uri="{BB962C8B-B14F-4D97-AF65-F5344CB8AC3E}">
        <p14:creationId xmlns:p14="http://schemas.microsoft.com/office/powerpoint/2010/main" val="6732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C22E3-764C-B4D9-2A24-418A9925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good AT services?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C089A-2E76-D167-2EDF-42ECC810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Defined in the Quality Indicators for Assistive Technology</a:t>
            </a:r>
          </a:p>
          <a:p>
            <a:r>
              <a:rPr lang="en-US" sz="3200" dirty="0"/>
              <a:t>Grassroots community of practice with a focus on assistive technology in special education</a:t>
            </a:r>
          </a:p>
          <a:p>
            <a:r>
              <a:rPr lang="en-US" sz="3200" dirty="0"/>
              <a:t>Eight areas in which supports have been developed</a:t>
            </a:r>
          </a:p>
          <a:p>
            <a:r>
              <a:rPr lang="en-US" sz="3200" dirty="0"/>
              <a:t>Available at https://qiat.org</a:t>
            </a:r>
          </a:p>
        </p:txBody>
      </p:sp>
    </p:spTree>
    <p:extLst>
      <p:ext uri="{BB962C8B-B14F-4D97-AF65-F5344CB8AC3E}">
        <p14:creationId xmlns:p14="http://schemas.microsoft.com/office/powerpoint/2010/main" val="302348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CBF3A-C2D5-4C9F-CD52-7D3E7F950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services in post secondary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09CAF-CA04-8F04-A702-A58C623EA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736" y="1540189"/>
            <a:ext cx="9286875" cy="3777622"/>
          </a:xfrm>
        </p:spPr>
        <p:txBody>
          <a:bodyPr>
            <a:noAutofit/>
          </a:bodyPr>
          <a:lstStyle/>
          <a:p>
            <a:r>
              <a:rPr lang="en-US" sz="3200" dirty="0"/>
              <a:t>ADA is the determining law rather than IDEA</a:t>
            </a:r>
          </a:p>
          <a:p>
            <a:r>
              <a:rPr lang="en-US" sz="3200" dirty="0"/>
              <a:t>Students should be self advocates and be able to identify what they need and why</a:t>
            </a:r>
          </a:p>
          <a:p>
            <a:r>
              <a:rPr lang="en-US" sz="3200" dirty="0"/>
              <a:t>Beginning to learn self advocacy skills and identifying supports should begin before graduation</a:t>
            </a:r>
          </a:p>
          <a:p>
            <a:r>
              <a:rPr lang="en-US" sz="3200" dirty="0"/>
              <a:t>Students should become well integrated with student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307150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638E5-93D7-B502-7D61-0DC14D820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living examples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BE1E8-446A-2E8D-898D-FE508F19F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905000"/>
            <a:ext cx="9066212" cy="4006222"/>
          </a:xfrm>
        </p:spPr>
        <p:txBody>
          <a:bodyPr/>
          <a:lstStyle/>
          <a:p>
            <a:r>
              <a:rPr lang="en-US" sz="3200" dirty="0"/>
              <a:t>Calendaring systems</a:t>
            </a:r>
          </a:p>
          <a:p>
            <a:r>
              <a:rPr lang="en-US" sz="3200" dirty="0"/>
              <a:t>Home assistants (Apple Siri, Google Virtual Assistant, Amazon Alexa, etc.,)</a:t>
            </a:r>
          </a:p>
          <a:p>
            <a:r>
              <a:rPr lang="en-US" sz="3200" dirty="0"/>
              <a:t>One handed daily living aids</a:t>
            </a:r>
          </a:p>
          <a:p>
            <a:r>
              <a:rPr lang="en-US" sz="3200" dirty="0"/>
              <a:t>Switches for environmental control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0507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B486A08D3CEB439EF881A19BC194A4" ma:contentTypeVersion="15" ma:contentTypeDescription="Create a new document." ma:contentTypeScope="" ma:versionID="73ae1951fab0b0890027d7a5fe85ac38">
  <xsd:schema xmlns:xsd="http://www.w3.org/2001/XMLSchema" xmlns:xs="http://www.w3.org/2001/XMLSchema" xmlns:p="http://schemas.microsoft.com/office/2006/metadata/properties" xmlns:ns2="d23e0150-3f8f-4edc-af9c-4703ea23b6df" xmlns:ns3="41397393-ab60-4deb-9633-5b54f4044b7a" targetNamespace="http://schemas.microsoft.com/office/2006/metadata/properties" ma:root="true" ma:fieldsID="0faf7e91c3f39f566adf93200d84df37" ns2:_="" ns3:_="">
    <xsd:import namespace="d23e0150-3f8f-4edc-af9c-4703ea23b6df"/>
    <xsd:import namespace="41397393-ab60-4deb-9633-5b54f4044b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e0150-3f8f-4edc-af9c-4703ea23b6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91d09c3-a1ff-4eff-8235-1b3fcabb84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397393-ab60-4deb-9633-5b54f4044b7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18d18c5f-af54-4357-9aee-049940b2abb4}" ma:internalName="TaxCatchAll" ma:showField="CatchAllData" ma:web="41397393-ab60-4deb-9633-5b54f4044b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397393-ab60-4deb-9633-5b54f4044b7a" xsi:nil="true"/>
    <lcf76f155ced4ddcb4097134ff3c332f xmlns="d23e0150-3f8f-4edc-af9c-4703ea23b6d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8ED9D2-D20E-41EE-8101-949B59288180}"/>
</file>

<file path=customXml/itemProps2.xml><?xml version="1.0" encoding="utf-8"?>
<ds:datastoreItem xmlns:ds="http://schemas.openxmlformats.org/officeDocument/2006/customXml" ds:itemID="{6F767B55-318A-4606-A0FE-C31300DBA1CB}"/>
</file>

<file path=customXml/itemProps3.xml><?xml version="1.0" encoding="utf-8"?>
<ds:datastoreItem xmlns:ds="http://schemas.openxmlformats.org/officeDocument/2006/customXml" ds:itemID="{A50E3D60-3864-489C-835B-68E719F07F2F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1192</TotalTime>
  <Words>567</Words>
  <Application>Microsoft Office PowerPoint</Application>
  <PresentationFormat>Widescreen</PresentationFormat>
  <Paragraphs>88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Wisp</vt:lpstr>
      <vt:lpstr>AT- Knowing the Basics</vt:lpstr>
      <vt:lpstr>About this discussion… </vt:lpstr>
      <vt:lpstr>What is Assistive Technology (AT)</vt:lpstr>
      <vt:lpstr>AT can be used in</vt:lpstr>
      <vt:lpstr>Education examples</vt:lpstr>
      <vt:lpstr>Education considerations (birth – transition)</vt:lpstr>
      <vt:lpstr>What are good AT services?</vt:lpstr>
      <vt:lpstr>Education services in post secondary</vt:lpstr>
      <vt:lpstr>Daily living examples </vt:lpstr>
      <vt:lpstr>You can find devices </vt:lpstr>
      <vt:lpstr>PowerPoint Presentation</vt:lpstr>
      <vt:lpstr>Work </vt:lpstr>
      <vt:lpstr>PowerPoint Presentation</vt:lpstr>
      <vt:lpstr>Federal law supports access</vt:lpstr>
      <vt:lpstr>Communication</vt:lpstr>
      <vt:lpstr>PowerPoint Presentation</vt:lpstr>
      <vt:lpstr>Recreation</vt:lpstr>
      <vt:lpstr>PowerPoint Presentation</vt:lpstr>
      <vt:lpstr>Recreation opportunities</vt:lpstr>
      <vt:lpstr>Minnesota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AT- Knowing the Basics</dc:title>
  <dc:creator>Joan Breslin Larson</dc:creator>
  <cp:lastModifiedBy>Joan Breslin Larson</cp:lastModifiedBy>
  <cp:revision>2</cp:revision>
  <dcterms:created xsi:type="dcterms:W3CDTF">2023-03-15T19:39:11Z</dcterms:created>
  <dcterms:modified xsi:type="dcterms:W3CDTF">2023-03-29T14:02:36Z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0x010100AAB486A08D3CEB439EF881A19BC194A4</vt:lpwstr>
  </property>
</Properties>
</file>